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6" r:id="rId2"/>
  </p:sldIdLst>
  <p:sldSz cx="18000663" cy="12599988"/>
  <p:notesSz cx="6858000" cy="9144000"/>
  <p:defaultTextStyle>
    <a:defPPr>
      <a:defRPr lang="es-CO"/>
    </a:defPPr>
    <a:lvl1pPr marL="0" algn="l" defTabSz="1748607" rtl="0" eaLnBrk="1" latinLnBrk="0" hangingPunct="1">
      <a:defRPr sz="3442" kern="1200">
        <a:solidFill>
          <a:schemeClr val="tx1"/>
        </a:solidFill>
        <a:latin typeface="+mn-lt"/>
        <a:ea typeface="+mn-ea"/>
        <a:cs typeface="+mn-cs"/>
      </a:defRPr>
    </a:lvl1pPr>
    <a:lvl2pPr marL="874304" algn="l" defTabSz="1748607" rtl="0" eaLnBrk="1" latinLnBrk="0" hangingPunct="1">
      <a:defRPr sz="3442" kern="1200">
        <a:solidFill>
          <a:schemeClr val="tx1"/>
        </a:solidFill>
        <a:latin typeface="+mn-lt"/>
        <a:ea typeface="+mn-ea"/>
        <a:cs typeface="+mn-cs"/>
      </a:defRPr>
    </a:lvl2pPr>
    <a:lvl3pPr marL="1748607" algn="l" defTabSz="1748607" rtl="0" eaLnBrk="1" latinLnBrk="0" hangingPunct="1">
      <a:defRPr sz="3442" kern="1200">
        <a:solidFill>
          <a:schemeClr val="tx1"/>
        </a:solidFill>
        <a:latin typeface="+mn-lt"/>
        <a:ea typeface="+mn-ea"/>
        <a:cs typeface="+mn-cs"/>
      </a:defRPr>
    </a:lvl3pPr>
    <a:lvl4pPr marL="2622911" algn="l" defTabSz="1748607" rtl="0" eaLnBrk="1" latinLnBrk="0" hangingPunct="1">
      <a:defRPr sz="3442" kern="1200">
        <a:solidFill>
          <a:schemeClr val="tx1"/>
        </a:solidFill>
        <a:latin typeface="+mn-lt"/>
        <a:ea typeface="+mn-ea"/>
        <a:cs typeface="+mn-cs"/>
      </a:defRPr>
    </a:lvl4pPr>
    <a:lvl5pPr marL="3497214" algn="l" defTabSz="1748607" rtl="0" eaLnBrk="1" latinLnBrk="0" hangingPunct="1">
      <a:defRPr sz="3442" kern="1200">
        <a:solidFill>
          <a:schemeClr val="tx1"/>
        </a:solidFill>
        <a:latin typeface="+mn-lt"/>
        <a:ea typeface="+mn-ea"/>
        <a:cs typeface="+mn-cs"/>
      </a:defRPr>
    </a:lvl5pPr>
    <a:lvl6pPr marL="4371518" algn="l" defTabSz="1748607" rtl="0" eaLnBrk="1" latinLnBrk="0" hangingPunct="1">
      <a:defRPr sz="3442" kern="1200">
        <a:solidFill>
          <a:schemeClr val="tx1"/>
        </a:solidFill>
        <a:latin typeface="+mn-lt"/>
        <a:ea typeface="+mn-ea"/>
        <a:cs typeface="+mn-cs"/>
      </a:defRPr>
    </a:lvl6pPr>
    <a:lvl7pPr marL="5245821" algn="l" defTabSz="1748607" rtl="0" eaLnBrk="1" latinLnBrk="0" hangingPunct="1">
      <a:defRPr sz="3442" kern="1200">
        <a:solidFill>
          <a:schemeClr val="tx1"/>
        </a:solidFill>
        <a:latin typeface="+mn-lt"/>
        <a:ea typeface="+mn-ea"/>
        <a:cs typeface="+mn-cs"/>
      </a:defRPr>
    </a:lvl7pPr>
    <a:lvl8pPr marL="6120125" algn="l" defTabSz="1748607" rtl="0" eaLnBrk="1" latinLnBrk="0" hangingPunct="1">
      <a:defRPr sz="3442" kern="1200">
        <a:solidFill>
          <a:schemeClr val="tx1"/>
        </a:solidFill>
        <a:latin typeface="+mn-lt"/>
        <a:ea typeface="+mn-ea"/>
        <a:cs typeface="+mn-cs"/>
      </a:defRPr>
    </a:lvl8pPr>
    <a:lvl9pPr marL="6994428" algn="l" defTabSz="1748607" rtl="0" eaLnBrk="1" latinLnBrk="0" hangingPunct="1">
      <a:defRPr sz="3442"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969" userDrawn="1">
          <p15:clr>
            <a:srgbClr val="A4A3A4"/>
          </p15:clr>
        </p15:guide>
        <p15:guide id="2" pos="567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E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39" d="100"/>
          <a:sy n="39" d="100"/>
        </p:scale>
        <p:origin x="1212" y="60"/>
      </p:cViewPr>
      <p:guideLst>
        <p:guide orient="horz" pos="3969"/>
        <p:guide pos="567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1350050" y="3914164"/>
            <a:ext cx="15300564" cy="2700831"/>
          </a:xfrm>
        </p:spPr>
        <p:txBody>
          <a:bodyPr/>
          <a:lstStyle/>
          <a:p>
            <a:r>
              <a:rPr lang="es-ES" smtClean="0"/>
              <a:t>Haga clic para modificar el estilo de título del patrón</a:t>
            </a:r>
            <a:endParaRPr lang="es-CO"/>
          </a:p>
        </p:txBody>
      </p:sp>
      <p:sp>
        <p:nvSpPr>
          <p:cNvPr id="3" name="2 Subtítulo"/>
          <p:cNvSpPr>
            <a:spLocks noGrp="1"/>
          </p:cNvSpPr>
          <p:nvPr>
            <p:ph type="subTitle" idx="1"/>
          </p:nvPr>
        </p:nvSpPr>
        <p:spPr>
          <a:xfrm>
            <a:off x="2700100" y="7139993"/>
            <a:ext cx="12600464" cy="3219997"/>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CO"/>
          </a:p>
        </p:txBody>
      </p:sp>
      <p:sp>
        <p:nvSpPr>
          <p:cNvPr id="4" name="3 Marcador de fecha"/>
          <p:cNvSpPr>
            <a:spLocks noGrp="1"/>
          </p:cNvSpPr>
          <p:nvPr>
            <p:ph type="dt" sz="half" idx="10"/>
          </p:nvPr>
        </p:nvSpPr>
        <p:spPr/>
        <p:txBody>
          <a:bodyPr/>
          <a:lstStyle/>
          <a:p>
            <a:fld id="{E9258AB5-CAFB-483A-98D3-689443CEC849}" type="datetimeFigureOut">
              <a:rPr lang="es-CO" smtClean="0"/>
              <a:t>21/04/2022</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351BF48F-202D-40A4-B8CE-67EA6777BA62}" type="slidenum">
              <a:rPr lang="es-CO" smtClean="0"/>
              <a:t>‹Nº›</a:t>
            </a:fld>
            <a:endParaRPr lang="es-CO"/>
          </a:p>
        </p:txBody>
      </p:sp>
    </p:spTree>
    <p:extLst>
      <p:ext uri="{BB962C8B-B14F-4D97-AF65-F5344CB8AC3E}">
        <p14:creationId xmlns:p14="http://schemas.microsoft.com/office/powerpoint/2010/main" val="9994463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E9258AB5-CAFB-483A-98D3-689443CEC849}" type="datetimeFigureOut">
              <a:rPr lang="es-CO" smtClean="0"/>
              <a:t>21/04/2022</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351BF48F-202D-40A4-B8CE-67EA6777BA62}" type="slidenum">
              <a:rPr lang="es-CO" smtClean="0"/>
              <a:t>‹Nº›</a:t>
            </a:fld>
            <a:endParaRPr lang="es-CO"/>
          </a:p>
        </p:txBody>
      </p:sp>
    </p:spTree>
    <p:extLst>
      <p:ext uri="{BB962C8B-B14F-4D97-AF65-F5344CB8AC3E}">
        <p14:creationId xmlns:p14="http://schemas.microsoft.com/office/powerpoint/2010/main" val="16693483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1421928" y="8096660"/>
            <a:ext cx="15300564" cy="2502498"/>
          </a:xfrm>
        </p:spPr>
        <p:txBody>
          <a:bodyPr anchor="t"/>
          <a:lstStyle>
            <a:lvl1pPr algn="l">
              <a:defRPr sz="4000" b="1" cap="all"/>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1421928" y="5340414"/>
            <a:ext cx="15300564" cy="275624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E9258AB5-CAFB-483A-98D3-689443CEC849}" type="datetimeFigureOut">
              <a:rPr lang="es-CO" smtClean="0"/>
              <a:t>21/04/2022</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351BF48F-202D-40A4-B8CE-67EA6777BA62}" type="slidenum">
              <a:rPr lang="es-CO" smtClean="0"/>
              <a:t>‹Nº›</a:t>
            </a:fld>
            <a:endParaRPr lang="es-CO"/>
          </a:p>
        </p:txBody>
      </p:sp>
    </p:spTree>
    <p:extLst>
      <p:ext uri="{BB962C8B-B14F-4D97-AF65-F5344CB8AC3E}">
        <p14:creationId xmlns:p14="http://schemas.microsoft.com/office/powerpoint/2010/main" val="24076629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sz="half" idx="1"/>
          </p:nvPr>
        </p:nvSpPr>
        <p:spPr>
          <a:xfrm>
            <a:off x="900033" y="2939998"/>
            <a:ext cx="7950293" cy="831541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contenido"/>
          <p:cNvSpPr>
            <a:spLocks noGrp="1"/>
          </p:cNvSpPr>
          <p:nvPr>
            <p:ph sz="half" idx="2"/>
          </p:nvPr>
        </p:nvSpPr>
        <p:spPr>
          <a:xfrm>
            <a:off x="9150337" y="2939998"/>
            <a:ext cx="7950293" cy="831541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fecha"/>
          <p:cNvSpPr>
            <a:spLocks noGrp="1"/>
          </p:cNvSpPr>
          <p:nvPr>
            <p:ph type="dt" sz="half" idx="10"/>
          </p:nvPr>
        </p:nvSpPr>
        <p:spPr/>
        <p:txBody>
          <a:bodyPr/>
          <a:lstStyle/>
          <a:p>
            <a:fld id="{E9258AB5-CAFB-483A-98D3-689443CEC849}" type="datetimeFigureOut">
              <a:rPr lang="es-CO" smtClean="0"/>
              <a:t>21/04/2022</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351BF48F-202D-40A4-B8CE-67EA6777BA62}" type="slidenum">
              <a:rPr lang="es-CO" smtClean="0"/>
              <a:t>‹Nº›</a:t>
            </a:fld>
            <a:endParaRPr lang="es-CO"/>
          </a:p>
        </p:txBody>
      </p:sp>
    </p:spTree>
    <p:extLst>
      <p:ext uri="{BB962C8B-B14F-4D97-AF65-F5344CB8AC3E}">
        <p14:creationId xmlns:p14="http://schemas.microsoft.com/office/powerpoint/2010/main" val="15359351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900033" y="2820415"/>
            <a:ext cx="7953419" cy="117541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900033" y="3995830"/>
            <a:ext cx="7953419" cy="725957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texto"/>
          <p:cNvSpPr>
            <a:spLocks noGrp="1"/>
          </p:cNvSpPr>
          <p:nvPr>
            <p:ph type="body" sz="quarter" idx="3"/>
          </p:nvPr>
        </p:nvSpPr>
        <p:spPr>
          <a:xfrm>
            <a:off x="9144088" y="2820415"/>
            <a:ext cx="7956543" cy="117541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9144088" y="3995830"/>
            <a:ext cx="7956543" cy="725957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6 Marcador de fecha"/>
          <p:cNvSpPr>
            <a:spLocks noGrp="1"/>
          </p:cNvSpPr>
          <p:nvPr>
            <p:ph type="dt" sz="half" idx="10"/>
          </p:nvPr>
        </p:nvSpPr>
        <p:spPr/>
        <p:txBody>
          <a:bodyPr/>
          <a:lstStyle/>
          <a:p>
            <a:fld id="{E9258AB5-CAFB-483A-98D3-689443CEC849}" type="datetimeFigureOut">
              <a:rPr lang="es-CO" smtClean="0"/>
              <a:t>21/04/2022</a:t>
            </a:fld>
            <a:endParaRPr lang="es-CO"/>
          </a:p>
        </p:txBody>
      </p:sp>
      <p:sp>
        <p:nvSpPr>
          <p:cNvPr id="8" name="7 Marcador de pie de página"/>
          <p:cNvSpPr>
            <a:spLocks noGrp="1"/>
          </p:cNvSpPr>
          <p:nvPr>
            <p:ph type="ftr" sz="quarter" idx="11"/>
          </p:nvPr>
        </p:nvSpPr>
        <p:spPr/>
        <p:txBody>
          <a:bodyPr/>
          <a:lstStyle/>
          <a:p>
            <a:endParaRPr lang="es-CO"/>
          </a:p>
        </p:txBody>
      </p:sp>
      <p:sp>
        <p:nvSpPr>
          <p:cNvPr id="9" name="8 Marcador de número de diapositiva"/>
          <p:cNvSpPr>
            <a:spLocks noGrp="1"/>
          </p:cNvSpPr>
          <p:nvPr>
            <p:ph type="sldNum" sz="quarter" idx="12"/>
          </p:nvPr>
        </p:nvSpPr>
        <p:spPr/>
        <p:txBody>
          <a:bodyPr/>
          <a:lstStyle/>
          <a:p>
            <a:fld id="{351BF48F-202D-40A4-B8CE-67EA6777BA62}" type="slidenum">
              <a:rPr lang="es-CO" smtClean="0"/>
              <a:t>‹Nº›</a:t>
            </a:fld>
            <a:endParaRPr lang="es-CO"/>
          </a:p>
        </p:txBody>
      </p:sp>
    </p:spTree>
    <p:extLst>
      <p:ext uri="{BB962C8B-B14F-4D97-AF65-F5344CB8AC3E}">
        <p14:creationId xmlns:p14="http://schemas.microsoft.com/office/powerpoint/2010/main" val="11205320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fecha"/>
          <p:cNvSpPr>
            <a:spLocks noGrp="1"/>
          </p:cNvSpPr>
          <p:nvPr>
            <p:ph type="dt" sz="half" idx="10"/>
          </p:nvPr>
        </p:nvSpPr>
        <p:spPr/>
        <p:txBody>
          <a:bodyPr/>
          <a:lstStyle/>
          <a:p>
            <a:fld id="{E9258AB5-CAFB-483A-98D3-689443CEC849}" type="datetimeFigureOut">
              <a:rPr lang="es-CO" smtClean="0"/>
              <a:t>21/04/2022</a:t>
            </a:fld>
            <a:endParaRPr lang="es-CO"/>
          </a:p>
        </p:txBody>
      </p:sp>
      <p:sp>
        <p:nvSpPr>
          <p:cNvPr id="4" name="3 Marcador de pie de página"/>
          <p:cNvSpPr>
            <a:spLocks noGrp="1"/>
          </p:cNvSpPr>
          <p:nvPr>
            <p:ph type="ftr" sz="quarter" idx="11"/>
          </p:nvPr>
        </p:nvSpPr>
        <p:spPr/>
        <p:txBody>
          <a:bodyPr/>
          <a:lstStyle/>
          <a:p>
            <a:endParaRPr lang="es-CO"/>
          </a:p>
        </p:txBody>
      </p:sp>
      <p:sp>
        <p:nvSpPr>
          <p:cNvPr id="5" name="4 Marcador de número de diapositiva"/>
          <p:cNvSpPr>
            <a:spLocks noGrp="1"/>
          </p:cNvSpPr>
          <p:nvPr>
            <p:ph type="sldNum" sz="quarter" idx="12"/>
          </p:nvPr>
        </p:nvSpPr>
        <p:spPr/>
        <p:txBody>
          <a:bodyPr/>
          <a:lstStyle/>
          <a:p>
            <a:fld id="{351BF48F-202D-40A4-B8CE-67EA6777BA62}" type="slidenum">
              <a:rPr lang="es-CO" smtClean="0"/>
              <a:t>‹Nº›</a:t>
            </a:fld>
            <a:endParaRPr lang="es-CO"/>
          </a:p>
        </p:txBody>
      </p:sp>
    </p:spTree>
    <p:extLst>
      <p:ext uri="{BB962C8B-B14F-4D97-AF65-F5344CB8AC3E}">
        <p14:creationId xmlns:p14="http://schemas.microsoft.com/office/powerpoint/2010/main" val="2606017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9258AB5-CAFB-483A-98D3-689443CEC849}" type="datetimeFigureOut">
              <a:rPr lang="es-CO" smtClean="0"/>
              <a:t>21/04/2022</a:t>
            </a:fld>
            <a:endParaRPr lang="es-CO"/>
          </a:p>
        </p:txBody>
      </p:sp>
      <p:sp>
        <p:nvSpPr>
          <p:cNvPr id="3" name="2 Marcador de pie de página"/>
          <p:cNvSpPr>
            <a:spLocks noGrp="1"/>
          </p:cNvSpPr>
          <p:nvPr>
            <p:ph type="ftr" sz="quarter" idx="11"/>
          </p:nvPr>
        </p:nvSpPr>
        <p:spPr/>
        <p:txBody>
          <a:bodyPr/>
          <a:lstStyle/>
          <a:p>
            <a:endParaRPr lang="es-CO"/>
          </a:p>
        </p:txBody>
      </p:sp>
      <p:sp>
        <p:nvSpPr>
          <p:cNvPr id="4" name="3 Marcador de número de diapositiva"/>
          <p:cNvSpPr>
            <a:spLocks noGrp="1"/>
          </p:cNvSpPr>
          <p:nvPr>
            <p:ph type="sldNum" sz="quarter" idx="12"/>
          </p:nvPr>
        </p:nvSpPr>
        <p:spPr/>
        <p:txBody>
          <a:bodyPr/>
          <a:lstStyle/>
          <a:p>
            <a:fld id="{351BF48F-202D-40A4-B8CE-67EA6777BA62}" type="slidenum">
              <a:rPr lang="es-CO" smtClean="0"/>
              <a:t>‹Nº›</a:t>
            </a:fld>
            <a:endParaRPr lang="es-CO"/>
          </a:p>
        </p:txBody>
      </p:sp>
    </p:spTree>
    <p:extLst>
      <p:ext uri="{BB962C8B-B14F-4D97-AF65-F5344CB8AC3E}">
        <p14:creationId xmlns:p14="http://schemas.microsoft.com/office/powerpoint/2010/main" val="41364317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900034" y="501666"/>
            <a:ext cx="5922094" cy="2134998"/>
          </a:xfrm>
        </p:spPr>
        <p:txBody>
          <a:bodyPr anchor="b"/>
          <a:lstStyle>
            <a:lvl1pPr algn="l">
              <a:defRPr sz="2000" b="1"/>
            </a:lvl1pPr>
          </a:lstStyle>
          <a:p>
            <a:r>
              <a:rPr lang="es-ES" smtClean="0"/>
              <a:t>Haga clic para modificar el estilo de título del patrón</a:t>
            </a:r>
            <a:endParaRPr lang="es-CO"/>
          </a:p>
        </p:txBody>
      </p:sp>
      <p:sp>
        <p:nvSpPr>
          <p:cNvPr id="3" name="2 Marcador de contenido"/>
          <p:cNvSpPr>
            <a:spLocks noGrp="1"/>
          </p:cNvSpPr>
          <p:nvPr>
            <p:ph idx="1"/>
          </p:nvPr>
        </p:nvSpPr>
        <p:spPr>
          <a:xfrm>
            <a:off x="7037759" y="501667"/>
            <a:ext cx="10062871" cy="1075374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texto"/>
          <p:cNvSpPr>
            <a:spLocks noGrp="1"/>
          </p:cNvSpPr>
          <p:nvPr>
            <p:ph type="body" sz="half" idx="2"/>
          </p:nvPr>
        </p:nvSpPr>
        <p:spPr>
          <a:xfrm>
            <a:off x="900034" y="2636665"/>
            <a:ext cx="5922094" cy="861874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E9258AB5-CAFB-483A-98D3-689443CEC849}" type="datetimeFigureOut">
              <a:rPr lang="es-CO" smtClean="0"/>
              <a:t>21/04/2022</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351BF48F-202D-40A4-B8CE-67EA6777BA62}" type="slidenum">
              <a:rPr lang="es-CO" smtClean="0"/>
              <a:t>‹Nº›</a:t>
            </a:fld>
            <a:endParaRPr lang="es-CO"/>
          </a:p>
        </p:txBody>
      </p:sp>
    </p:spTree>
    <p:extLst>
      <p:ext uri="{BB962C8B-B14F-4D97-AF65-F5344CB8AC3E}">
        <p14:creationId xmlns:p14="http://schemas.microsoft.com/office/powerpoint/2010/main" val="9247022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3528256" y="8819992"/>
            <a:ext cx="10800398" cy="1041250"/>
          </a:xfrm>
        </p:spPr>
        <p:txBody>
          <a:bodyPr anchor="b"/>
          <a:lstStyle>
            <a:lvl1pPr algn="l">
              <a:defRPr sz="2000" b="1"/>
            </a:lvl1pPr>
          </a:lstStyle>
          <a:p>
            <a:r>
              <a:rPr lang="es-ES" smtClean="0"/>
              <a:t>Haga clic para modificar el estilo de título del patrón</a:t>
            </a:r>
            <a:endParaRPr lang="es-CO"/>
          </a:p>
        </p:txBody>
      </p:sp>
      <p:sp>
        <p:nvSpPr>
          <p:cNvPr id="3" name="2 Marcador de posición de imagen"/>
          <p:cNvSpPr>
            <a:spLocks noGrp="1"/>
          </p:cNvSpPr>
          <p:nvPr>
            <p:ph type="pic" idx="1"/>
          </p:nvPr>
        </p:nvSpPr>
        <p:spPr>
          <a:xfrm>
            <a:off x="3528256" y="1125832"/>
            <a:ext cx="10800398" cy="755999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3 Marcador de texto"/>
          <p:cNvSpPr>
            <a:spLocks noGrp="1"/>
          </p:cNvSpPr>
          <p:nvPr>
            <p:ph type="body" sz="half" idx="2"/>
          </p:nvPr>
        </p:nvSpPr>
        <p:spPr>
          <a:xfrm>
            <a:off x="3528256" y="9861241"/>
            <a:ext cx="10800398" cy="147874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E9258AB5-CAFB-483A-98D3-689443CEC849}" type="datetimeFigureOut">
              <a:rPr lang="es-CO" smtClean="0"/>
              <a:t>21/04/2022</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351BF48F-202D-40A4-B8CE-67EA6777BA62}" type="slidenum">
              <a:rPr lang="es-CO" smtClean="0"/>
              <a:t>‹Nº›</a:t>
            </a:fld>
            <a:endParaRPr lang="es-CO"/>
          </a:p>
        </p:txBody>
      </p:sp>
    </p:spTree>
    <p:extLst>
      <p:ext uri="{BB962C8B-B14F-4D97-AF65-F5344CB8AC3E}">
        <p14:creationId xmlns:p14="http://schemas.microsoft.com/office/powerpoint/2010/main" val="15195594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E9258AB5-CAFB-483A-98D3-689443CEC849}" type="datetimeFigureOut">
              <a:rPr lang="es-CO" smtClean="0"/>
              <a:t>21/04/2022</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351BF48F-202D-40A4-B8CE-67EA6777BA62}" type="slidenum">
              <a:rPr lang="es-CO" smtClean="0"/>
              <a:t>‹Nº›</a:t>
            </a:fld>
            <a:endParaRPr lang="es-CO"/>
          </a:p>
        </p:txBody>
      </p:sp>
    </p:spTree>
    <p:extLst>
      <p:ext uri="{BB962C8B-B14F-4D97-AF65-F5344CB8AC3E}">
        <p14:creationId xmlns:p14="http://schemas.microsoft.com/office/powerpoint/2010/main" val="20444026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13050481" y="504585"/>
            <a:ext cx="4050149" cy="10750823"/>
          </a:xfrm>
        </p:spPr>
        <p:txBody>
          <a:bodyPr vert="eaVert"/>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a:xfrm>
            <a:off x="900033" y="504585"/>
            <a:ext cx="11850436" cy="10750823"/>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E9258AB5-CAFB-483A-98D3-689443CEC849}" type="datetimeFigureOut">
              <a:rPr lang="es-CO" smtClean="0"/>
              <a:t>21/04/2022</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351BF48F-202D-40A4-B8CE-67EA6777BA62}" type="slidenum">
              <a:rPr lang="es-CO" smtClean="0"/>
              <a:t>‹Nº›</a:t>
            </a:fld>
            <a:endParaRPr lang="es-CO"/>
          </a:p>
        </p:txBody>
      </p:sp>
    </p:spTree>
    <p:extLst>
      <p:ext uri="{BB962C8B-B14F-4D97-AF65-F5344CB8AC3E}">
        <p14:creationId xmlns:p14="http://schemas.microsoft.com/office/powerpoint/2010/main" val="41391248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900033" y="504584"/>
            <a:ext cx="16200597" cy="2099998"/>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900033" y="2939998"/>
            <a:ext cx="16200597" cy="831541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2"/>
          </p:nvPr>
        </p:nvSpPr>
        <p:spPr>
          <a:xfrm>
            <a:off x="900033" y="11678323"/>
            <a:ext cx="4200155" cy="670833"/>
          </a:xfrm>
          <a:prstGeom prst="rect">
            <a:avLst/>
          </a:prstGeom>
        </p:spPr>
        <p:txBody>
          <a:bodyPr vert="horz" lIns="91440" tIns="45720" rIns="91440" bIns="45720" rtlCol="0" anchor="ctr"/>
          <a:lstStyle>
            <a:lvl1pPr algn="l">
              <a:defRPr sz="1200">
                <a:solidFill>
                  <a:schemeClr val="tx1">
                    <a:tint val="75000"/>
                  </a:schemeClr>
                </a:solidFill>
              </a:defRPr>
            </a:lvl1pPr>
          </a:lstStyle>
          <a:p>
            <a:fld id="{E9258AB5-CAFB-483A-98D3-689443CEC849}" type="datetimeFigureOut">
              <a:rPr lang="es-CO" smtClean="0"/>
              <a:t>21/04/2022</a:t>
            </a:fld>
            <a:endParaRPr lang="es-CO"/>
          </a:p>
        </p:txBody>
      </p:sp>
      <p:sp>
        <p:nvSpPr>
          <p:cNvPr id="5" name="4 Marcador de pie de página"/>
          <p:cNvSpPr>
            <a:spLocks noGrp="1"/>
          </p:cNvSpPr>
          <p:nvPr>
            <p:ph type="ftr" sz="quarter" idx="3"/>
          </p:nvPr>
        </p:nvSpPr>
        <p:spPr>
          <a:xfrm>
            <a:off x="6150227" y="11678323"/>
            <a:ext cx="5700210" cy="670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5 Marcador de número de diapositiva"/>
          <p:cNvSpPr>
            <a:spLocks noGrp="1"/>
          </p:cNvSpPr>
          <p:nvPr>
            <p:ph type="sldNum" sz="quarter" idx="4"/>
          </p:nvPr>
        </p:nvSpPr>
        <p:spPr>
          <a:xfrm>
            <a:off x="12900475" y="11678323"/>
            <a:ext cx="4200155" cy="670833"/>
          </a:xfrm>
          <a:prstGeom prst="rect">
            <a:avLst/>
          </a:prstGeom>
        </p:spPr>
        <p:txBody>
          <a:bodyPr vert="horz" lIns="91440" tIns="45720" rIns="91440" bIns="45720" rtlCol="0" anchor="ctr"/>
          <a:lstStyle>
            <a:lvl1pPr algn="r">
              <a:defRPr sz="1200">
                <a:solidFill>
                  <a:schemeClr val="tx1">
                    <a:tint val="75000"/>
                  </a:schemeClr>
                </a:solidFill>
              </a:defRPr>
            </a:lvl1pPr>
          </a:lstStyle>
          <a:p>
            <a:fld id="{351BF48F-202D-40A4-B8CE-67EA6777BA62}" type="slidenum">
              <a:rPr lang="es-CO" smtClean="0"/>
              <a:t>‹Nº›</a:t>
            </a:fld>
            <a:endParaRPr lang="es-CO"/>
          </a:p>
        </p:txBody>
      </p:sp>
    </p:spTree>
    <p:extLst>
      <p:ext uri="{BB962C8B-B14F-4D97-AF65-F5344CB8AC3E}">
        <p14:creationId xmlns:p14="http://schemas.microsoft.com/office/powerpoint/2010/main" val="5045099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0"/>
            <a:ext cx="18000663" cy="12599988"/>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3 CuadroTexto"/>
          <p:cNvSpPr txBox="1"/>
          <p:nvPr/>
        </p:nvSpPr>
        <p:spPr>
          <a:xfrm>
            <a:off x="575395" y="734484"/>
            <a:ext cx="16993888" cy="10929274"/>
          </a:xfrm>
          <a:prstGeom prst="rect">
            <a:avLst/>
          </a:prstGeom>
          <a:noFill/>
        </p:spPr>
        <p:txBody>
          <a:bodyPr wrap="square" rtlCol="0">
            <a:spAutoFit/>
          </a:bodyPr>
          <a:lstStyle/>
          <a:p>
            <a:pPr algn="ctr"/>
            <a:endParaRPr lang="es-CO" sz="3600" dirty="0" smtClean="0">
              <a:latin typeface="Arial Narrow" panose="020B0606020202030204" pitchFamily="34" charset="0"/>
            </a:endParaRPr>
          </a:p>
          <a:p>
            <a:pPr algn="ctr"/>
            <a:endParaRPr lang="es-CO" sz="3600" dirty="0">
              <a:latin typeface="Arial Narrow" panose="020B0606020202030204" pitchFamily="34" charset="0"/>
            </a:endParaRPr>
          </a:p>
          <a:p>
            <a:pPr algn="ctr"/>
            <a:endParaRPr lang="es-CO" sz="3600" dirty="0" smtClean="0">
              <a:latin typeface="Arial Narrow" panose="020B0606020202030204" pitchFamily="34" charset="0"/>
            </a:endParaRPr>
          </a:p>
          <a:p>
            <a:pPr algn="ctr"/>
            <a:r>
              <a:rPr lang="es-CO" sz="3600" dirty="0" smtClean="0">
                <a:latin typeface="Arial Narrow" panose="020B0606020202030204" pitchFamily="34" charset="0"/>
              </a:rPr>
              <a:t>MUNICIPIO DE </a:t>
            </a:r>
            <a:r>
              <a:rPr lang="es-CO" sz="3600" dirty="0" smtClean="0">
                <a:latin typeface="Arial Narrow" panose="020B0606020202030204" pitchFamily="34" charset="0"/>
              </a:rPr>
              <a:t>CAJICÁ - CUNDINAMARCA.</a:t>
            </a:r>
            <a:endParaRPr lang="es-CO" sz="3600" dirty="0">
              <a:latin typeface="Arial Narrow" panose="020B0606020202030204" pitchFamily="34" charset="0"/>
            </a:endParaRPr>
          </a:p>
          <a:p>
            <a:pPr algn="ctr"/>
            <a:r>
              <a:rPr lang="es-CO" sz="3600" dirty="0">
                <a:latin typeface="Arial Narrow" panose="020B0606020202030204" pitchFamily="34" charset="0"/>
              </a:rPr>
              <a:t>INFORMA QUE:</a:t>
            </a:r>
          </a:p>
          <a:p>
            <a:pPr algn="ctr"/>
            <a:endParaRPr lang="es-CO" dirty="0">
              <a:latin typeface="Arial Narrow" panose="020B0606020202030204" pitchFamily="34" charset="0"/>
            </a:endParaRPr>
          </a:p>
          <a:p>
            <a:pPr algn="ctr"/>
            <a:r>
              <a:rPr lang="es-CO" b="1" dirty="0">
                <a:latin typeface="Arial Narrow" panose="020B0606020202030204" pitchFamily="34" charset="0"/>
              </a:rPr>
              <a:t>MEDIANTE </a:t>
            </a:r>
            <a:r>
              <a:rPr lang="es-CO" b="1" dirty="0" smtClean="0">
                <a:latin typeface="Arial Narrow" panose="020B0606020202030204" pitchFamily="34" charset="0"/>
              </a:rPr>
              <a:t>RADICACIÓN </a:t>
            </a:r>
            <a:r>
              <a:rPr lang="es-CO" b="1" dirty="0">
                <a:latin typeface="Arial Narrow" panose="020B0606020202030204" pitchFamily="34" charset="0"/>
              </a:rPr>
              <a:t>Nº </a:t>
            </a:r>
            <a:r>
              <a:rPr lang="es-CO" b="1" dirty="0" smtClean="0">
                <a:latin typeface="Arial Narrow" panose="020B0606020202030204" pitchFamily="34" charset="0"/>
              </a:rPr>
              <a:t>25126-2-22-____ </a:t>
            </a:r>
            <a:r>
              <a:rPr lang="es-CO" b="1" dirty="0">
                <a:latin typeface="Arial Narrow" panose="020B0606020202030204" pitchFamily="34" charset="0"/>
              </a:rPr>
              <a:t>CON FECHA DEL </a:t>
            </a:r>
            <a:r>
              <a:rPr lang="es-CO" b="1" dirty="0" smtClean="0">
                <a:latin typeface="Arial Narrow" panose="020B0606020202030204" pitchFamily="34" charset="0"/>
              </a:rPr>
              <a:t>__ </a:t>
            </a:r>
            <a:r>
              <a:rPr lang="es-CO" b="1" dirty="0" smtClean="0">
                <a:latin typeface="Arial Narrow" panose="020B0606020202030204" pitchFamily="34" charset="0"/>
              </a:rPr>
              <a:t>DE </a:t>
            </a:r>
            <a:r>
              <a:rPr lang="es-CO" b="1" dirty="0" smtClean="0">
                <a:latin typeface="Arial Narrow" panose="020B0606020202030204" pitchFamily="34" charset="0"/>
              </a:rPr>
              <a:t>________ </a:t>
            </a:r>
            <a:r>
              <a:rPr lang="es-CO" b="1" dirty="0" smtClean="0">
                <a:latin typeface="Arial Narrow" panose="020B0606020202030204" pitchFamily="34" charset="0"/>
              </a:rPr>
              <a:t>DE 2022 </a:t>
            </a:r>
            <a:r>
              <a:rPr lang="es-CO" b="1" dirty="0" smtClean="0">
                <a:latin typeface="Arial Narrow" panose="020B0606020202030204" pitchFamily="34" charset="0"/>
              </a:rPr>
              <a:t>EL/LA SEÑOR(A) ______________________________; </a:t>
            </a:r>
            <a:r>
              <a:rPr lang="es-CO" b="1" dirty="0" smtClean="0">
                <a:latin typeface="Arial Narrow" panose="020B0606020202030204" pitchFamily="34" charset="0"/>
              </a:rPr>
              <a:t>PRESENTÓ ANTE </a:t>
            </a:r>
            <a:r>
              <a:rPr lang="es-CO" b="1" dirty="0">
                <a:latin typeface="Arial Narrow" panose="020B0606020202030204" pitchFamily="34" charset="0"/>
              </a:rPr>
              <a:t>ESTA CURADURÍA URBANA SOLICITUD </a:t>
            </a:r>
            <a:r>
              <a:rPr lang="es-CO" b="1" dirty="0" smtClean="0">
                <a:latin typeface="Arial Narrow" panose="020B0606020202030204" pitchFamily="34" charset="0"/>
              </a:rPr>
              <a:t>DE LICENCIA </a:t>
            </a:r>
            <a:r>
              <a:rPr lang="es-CO" b="1" dirty="0">
                <a:latin typeface="Arial Narrow" panose="020B0606020202030204" pitchFamily="34" charset="0"/>
              </a:rPr>
              <a:t>DE CONSTRUCCIÓN EN LAS </a:t>
            </a:r>
            <a:r>
              <a:rPr lang="es-CO" b="1" dirty="0" smtClean="0">
                <a:latin typeface="Arial Narrow" panose="020B0606020202030204" pitchFamily="34" charset="0"/>
              </a:rPr>
              <a:t>MODALIDADES </a:t>
            </a:r>
            <a:r>
              <a:rPr lang="es-CO" b="1" dirty="0">
                <a:latin typeface="Arial Narrow" panose="020B0606020202030204" pitchFamily="34" charset="0"/>
              </a:rPr>
              <a:t>DE </a:t>
            </a:r>
            <a:r>
              <a:rPr lang="es-CO" b="1" u="sng" dirty="0" smtClean="0">
                <a:latin typeface="Arial Narrow" panose="020B0606020202030204" pitchFamily="34" charset="0"/>
              </a:rPr>
              <a:t>OBRA NUEVA Y DEMOLICIÓN TOTAL</a:t>
            </a:r>
            <a:r>
              <a:rPr lang="es-CO" b="1" dirty="0" smtClean="0">
                <a:latin typeface="Arial Narrow" panose="020B0606020202030204" pitchFamily="34" charset="0"/>
              </a:rPr>
              <a:t> </a:t>
            </a:r>
            <a:r>
              <a:rPr lang="es-CO" b="1" dirty="0">
                <a:latin typeface="Arial Narrow" panose="020B0606020202030204" pitchFamily="34" charset="0"/>
              </a:rPr>
              <a:t>PARA </a:t>
            </a:r>
            <a:r>
              <a:rPr lang="es-CO" b="1" dirty="0" smtClean="0">
                <a:latin typeface="Arial Narrow" panose="020B0606020202030204" pitchFamily="34" charset="0"/>
              </a:rPr>
              <a:t>EL </a:t>
            </a:r>
            <a:r>
              <a:rPr lang="es-CO" b="1" dirty="0">
                <a:latin typeface="Arial Narrow" panose="020B0606020202030204" pitchFamily="34" charset="0"/>
              </a:rPr>
              <a:t>PREDIO </a:t>
            </a:r>
            <a:r>
              <a:rPr lang="es-CO" b="1" dirty="0" smtClean="0">
                <a:latin typeface="Arial Narrow" panose="020B0606020202030204" pitchFamily="34" charset="0"/>
              </a:rPr>
              <a:t>UBICADO </a:t>
            </a:r>
            <a:r>
              <a:rPr lang="es-CO" b="1" dirty="0" smtClean="0">
                <a:latin typeface="Arial Narrow" panose="020B0606020202030204" pitchFamily="34" charset="0"/>
              </a:rPr>
              <a:t>COMO </a:t>
            </a:r>
            <a:r>
              <a:rPr lang="es-CO" b="1" dirty="0" smtClean="0">
                <a:latin typeface="Arial Narrow" panose="020B0606020202030204" pitchFamily="34" charset="0"/>
              </a:rPr>
              <a:t>________________________, </a:t>
            </a:r>
            <a:r>
              <a:rPr lang="es-CO" b="1" dirty="0">
                <a:latin typeface="Arial Narrow" panose="020B0606020202030204" pitchFamily="34" charset="0"/>
              </a:rPr>
              <a:t>CÓDIGO CATASTRAL </a:t>
            </a:r>
            <a:r>
              <a:rPr lang="en-US" b="1" dirty="0" smtClean="0">
                <a:latin typeface="Arial Narrow" panose="020B0606020202030204" pitchFamily="34" charset="0"/>
              </a:rPr>
              <a:t>_________________________C</a:t>
            </a:r>
            <a:r>
              <a:rPr lang="es-CO" b="1" dirty="0" smtClean="0">
                <a:latin typeface="Arial Narrow" panose="020B0606020202030204" pitchFamily="34" charset="0"/>
              </a:rPr>
              <a:t>ON </a:t>
            </a:r>
            <a:r>
              <a:rPr lang="es-CO" b="1" dirty="0">
                <a:latin typeface="Arial Narrow" panose="020B0606020202030204" pitchFamily="34" charset="0"/>
              </a:rPr>
              <a:t>LAS SIGUIENTES </a:t>
            </a:r>
            <a:r>
              <a:rPr lang="es-CO" b="1" dirty="0" smtClean="0">
                <a:latin typeface="Arial Narrow" panose="020B0606020202030204" pitchFamily="34" charset="0"/>
              </a:rPr>
              <a:t>CARACTERISTICAS</a:t>
            </a:r>
            <a:r>
              <a:rPr lang="es-CO" b="1" dirty="0">
                <a:latin typeface="Arial Narrow" panose="020B0606020202030204" pitchFamily="34" charset="0"/>
              </a:rPr>
              <a:t>;</a:t>
            </a:r>
          </a:p>
          <a:p>
            <a:pPr algn="ctr"/>
            <a:endParaRPr lang="es-CO" b="1" dirty="0">
              <a:latin typeface="Arial Narrow" panose="020B0606020202030204" pitchFamily="34" charset="0"/>
            </a:endParaRPr>
          </a:p>
          <a:p>
            <a:r>
              <a:rPr lang="es-CO" b="1" dirty="0" smtClean="0">
                <a:latin typeface="Arial Narrow" panose="020B0606020202030204" pitchFamily="34" charset="0"/>
              </a:rPr>
              <a:t>	</a:t>
            </a:r>
            <a:r>
              <a:rPr lang="es-CO" b="1" dirty="0" smtClean="0">
                <a:latin typeface="Arial Narrow" panose="020B0606020202030204" pitchFamily="34" charset="0"/>
              </a:rPr>
              <a:t>	USO</a:t>
            </a:r>
            <a:r>
              <a:rPr lang="es-CO" b="1" dirty="0">
                <a:latin typeface="Arial Narrow" panose="020B0606020202030204" pitchFamily="34" charset="0"/>
              </a:rPr>
              <a:t>: </a:t>
            </a:r>
            <a:r>
              <a:rPr lang="es-CO" b="1" dirty="0" smtClean="0">
                <a:latin typeface="Arial Narrow" panose="020B0606020202030204" pitchFamily="34" charset="0"/>
              </a:rPr>
              <a:t>		</a:t>
            </a:r>
            <a:r>
              <a:rPr lang="es-CO" b="1" dirty="0" smtClean="0">
                <a:latin typeface="Arial Narrow" panose="020B0606020202030204" pitchFamily="34" charset="0"/>
              </a:rPr>
              <a:t>_____________________________</a:t>
            </a:r>
            <a:endParaRPr lang="es-CO" b="1" dirty="0">
              <a:latin typeface="Arial Narrow" panose="020B0606020202030204" pitchFamily="34" charset="0"/>
            </a:endParaRPr>
          </a:p>
          <a:p>
            <a:r>
              <a:rPr lang="es-CO" b="1" dirty="0" smtClean="0">
                <a:latin typeface="Arial Narrow" panose="020B0606020202030204" pitchFamily="34" charset="0"/>
              </a:rPr>
              <a:t>	</a:t>
            </a:r>
            <a:r>
              <a:rPr lang="es-CO" b="1" dirty="0" smtClean="0">
                <a:latin typeface="Arial Narrow" panose="020B0606020202030204" pitchFamily="34" charset="0"/>
              </a:rPr>
              <a:t>	ALTURA</a:t>
            </a:r>
            <a:r>
              <a:rPr lang="es-CO" b="1" dirty="0" smtClean="0">
                <a:latin typeface="Arial Narrow" panose="020B0606020202030204" pitchFamily="34" charset="0"/>
              </a:rPr>
              <a:t>: 		</a:t>
            </a:r>
            <a:r>
              <a:rPr lang="es-CO" b="1" dirty="0" smtClean="0">
                <a:latin typeface="Arial Narrow" panose="020B0606020202030204" pitchFamily="34" charset="0"/>
              </a:rPr>
              <a:t>_____________________________</a:t>
            </a:r>
            <a:endParaRPr lang="es-CO" b="1" dirty="0" smtClean="0">
              <a:latin typeface="Arial Narrow" panose="020B0606020202030204" pitchFamily="34" charset="0"/>
            </a:endParaRPr>
          </a:p>
          <a:p>
            <a:r>
              <a:rPr lang="es-CO" b="1" dirty="0">
                <a:latin typeface="Arial Narrow" panose="020B0606020202030204" pitchFamily="34" charset="0"/>
              </a:rPr>
              <a:t>	</a:t>
            </a:r>
            <a:r>
              <a:rPr lang="es-CO" b="1" dirty="0" smtClean="0">
                <a:latin typeface="Arial Narrow" panose="020B0606020202030204" pitchFamily="34" charset="0"/>
              </a:rPr>
              <a:t>	ESCALA</a:t>
            </a:r>
            <a:r>
              <a:rPr lang="es-CO" b="1" dirty="0" smtClean="0">
                <a:latin typeface="Arial Narrow" panose="020B0606020202030204" pitchFamily="34" charset="0"/>
              </a:rPr>
              <a:t>:		</a:t>
            </a:r>
            <a:r>
              <a:rPr lang="es-CO" b="1" dirty="0" smtClean="0">
                <a:latin typeface="Arial Narrow" panose="020B0606020202030204" pitchFamily="34" charset="0"/>
              </a:rPr>
              <a:t>_____________________________</a:t>
            </a:r>
            <a:r>
              <a:rPr lang="es-CO" b="1" dirty="0" smtClean="0">
                <a:latin typeface="Arial Narrow" panose="020B0606020202030204" pitchFamily="34" charset="0"/>
              </a:rPr>
              <a:t>		</a:t>
            </a:r>
            <a:endParaRPr lang="es-CO" sz="2000" b="1" dirty="0">
              <a:latin typeface="Arial Narrow" panose="020B0606020202030204" pitchFamily="34" charset="0"/>
            </a:endParaRPr>
          </a:p>
          <a:p>
            <a:pPr algn="ctr"/>
            <a:endParaRPr lang="es-CO" sz="2000" b="1" dirty="0" smtClean="0">
              <a:latin typeface="Arial Narrow" panose="020B0606020202030204" pitchFamily="34" charset="0"/>
            </a:endParaRPr>
          </a:p>
          <a:p>
            <a:pPr algn="ctr"/>
            <a:endParaRPr lang="es-CO" sz="2000" b="1" dirty="0">
              <a:latin typeface="Arial Narrow" panose="020B0606020202030204" pitchFamily="34" charset="0"/>
            </a:endParaRPr>
          </a:p>
          <a:p>
            <a:pPr algn="ctr"/>
            <a:endParaRPr lang="es-CO" sz="2000" b="1" dirty="0">
              <a:latin typeface="Arial Narrow" panose="020B0606020202030204" pitchFamily="34" charset="0"/>
            </a:endParaRPr>
          </a:p>
          <a:p>
            <a:pPr algn="ctr"/>
            <a:r>
              <a:rPr lang="es-CO" sz="2400" b="1" dirty="0">
                <a:latin typeface="Arial Narrow" panose="020B0606020202030204" pitchFamily="34" charset="0"/>
              </a:rPr>
              <a:t>ESTA VALLA HACE LAS VECES DE COMUNICACIÓN A TERCEROS DE CONFORMIDAD CON EL PARÁGRAFO 1 DEL ARTICULO 2.2.6.1.2.2.1</a:t>
            </a:r>
          </a:p>
          <a:p>
            <a:pPr algn="ctr"/>
            <a:r>
              <a:rPr lang="es-CO" sz="2400" b="1" dirty="0">
                <a:latin typeface="Arial Narrow" panose="020B0606020202030204" pitchFamily="34" charset="0"/>
              </a:rPr>
              <a:t>DECRETO 1077 DE 2015, PARA QUE EN CASO DE QUE SE REQUIERA PUEDA HACERSE PARTE EN EL TRÁMITE, CASO EN EL CUAL DEBERAN DIRIGIR UN ESCRITO EN EL QUE MANIFIESTE LAS OBJECIONES Y OBSERVACIONES (PARÁGRAFO, ARTÍCULO 2.2.6.1.2.2.2 DECRETO 1077 DE 2015), HECHAS AL PROYECTO CON NÚMERO DE RADOCADO MENCIONADO, A LA CARRERA 5 N° 3 – 177 SUR (PLAZA COMERCIAL LA QUINTA - LOCAL 103</a:t>
            </a:r>
            <a:r>
              <a:rPr lang="es-CO" sz="2400" b="1" dirty="0" smtClean="0">
                <a:latin typeface="Arial Narrow" panose="020B0606020202030204" pitchFamily="34" charset="0"/>
              </a:rPr>
              <a:t>).</a:t>
            </a:r>
            <a:endParaRPr lang="es-CO" dirty="0">
              <a:latin typeface="Calibri" panose="020F0502020204030204" pitchFamily="34" charset="0"/>
            </a:endParaRPr>
          </a:p>
        </p:txBody>
      </p:sp>
      <p:graphicFrame>
        <p:nvGraphicFramePr>
          <p:cNvPr id="4" name="Objeto 3"/>
          <p:cNvGraphicFramePr>
            <a:graphicFrameLocks noChangeAspect="1"/>
          </p:cNvGraphicFramePr>
          <p:nvPr>
            <p:extLst>
              <p:ext uri="{D42A27DB-BD31-4B8C-83A1-F6EECF244321}">
                <p14:modId xmlns:p14="http://schemas.microsoft.com/office/powerpoint/2010/main" val="1204005786"/>
              </p:ext>
            </p:extLst>
          </p:nvPr>
        </p:nvGraphicFramePr>
        <p:xfrm>
          <a:off x="2879651" y="683370"/>
          <a:ext cx="12241360" cy="1405098"/>
        </p:xfrm>
        <a:graphic>
          <a:graphicData uri="http://schemas.openxmlformats.org/presentationml/2006/ole">
            <mc:AlternateContent xmlns:mc="http://schemas.openxmlformats.org/markup-compatibility/2006">
              <mc:Choice xmlns:v="urn:schemas-microsoft-com:vml" Requires="v">
                <p:oleObj spid="_x0000_s1036" name="CorelDRAW" r:id="rId3" imgW="135244474" imgH="15530966" progId="CorelDraw.Graphic.20">
                  <p:embed/>
                </p:oleObj>
              </mc:Choice>
              <mc:Fallback>
                <p:oleObj name="CorelDRAW" r:id="rId3" imgW="135244474" imgH="15530966" progId="CorelDraw.Graphic.20">
                  <p:embed/>
                  <p:pic>
                    <p:nvPicPr>
                      <p:cNvPr id="4" name="Objeto 3"/>
                      <p:cNvPicPr/>
                      <p:nvPr/>
                    </p:nvPicPr>
                    <p:blipFill>
                      <a:blip r:embed="rId4"/>
                      <a:stretch>
                        <a:fillRect/>
                      </a:stretch>
                    </p:blipFill>
                    <p:spPr>
                      <a:xfrm>
                        <a:off x="2879651" y="683370"/>
                        <a:ext cx="12241360" cy="1405098"/>
                      </a:xfrm>
                      <a:prstGeom prst="rect">
                        <a:avLst/>
                      </a:prstGeom>
                      <a:noFill/>
                    </p:spPr>
                  </p:pic>
                </p:oleObj>
              </mc:Fallback>
            </mc:AlternateContent>
          </a:graphicData>
        </a:graphic>
      </p:graphicFrame>
    </p:spTree>
    <p:extLst>
      <p:ext uri="{BB962C8B-B14F-4D97-AF65-F5344CB8AC3E}">
        <p14:creationId xmlns:p14="http://schemas.microsoft.com/office/powerpoint/2010/main" val="3427584558"/>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599</TotalTime>
  <Words>60</Words>
  <Application>Microsoft Office PowerPoint</Application>
  <PresentationFormat>Personalizado</PresentationFormat>
  <Paragraphs>16</Paragraphs>
  <Slides>1</Slides>
  <Notes>0</Notes>
  <HiddenSlides>0</HiddenSlides>
  <MMClips>0</MMClips>
  <ScaleCrop>false</ScaleCrop>
  <HeadingPairs>
    <vt:vector size="8" baseType="variant">
      <vt:variant>
        <vt:lpstr>Fuentes usadas</vt:lpstr>
      </vt:variant>
      <vt:variant>
        <vt:i4>3</vt:i4>
      </vt:variant>
      <vt:variant>
        <vt:lpstr>Tema</vt:lpstr>
      </vt:variant>
      <vt:variant>
        <vt:i4>1</vt:i4>
      </vt:variant>
      <vt:variant>
        <vt:lpstr>Servidores OLE incrustados</vt:lpstr>
      </vt:variant>
      <vt:variant>
        <vt:i4>1</vt:i4>
      </vt:variant>
      <vt:variant>
        <vt:lpstr>Títulos de diapositiva</vt:lpstr>
      </vt:variant>
      <vt:variant>
        <vt:i4>1</vt:i4>
      </vt:variant>
    </vt:vector>
  </HeadingPairs>
  <TitlesOfParts>
    <vt:vector size="6" baseType="lpstr">
      <vt:lpstr>Arial</vt:lpstr>
      <vt:lpstr>Arial Narrow</vt:lpstr>
      <vt:lpstr>Calibri</vt:lpstr>
      <vt:lpstr>Tema de Office</vt:lpstr>
      <vt:lpstr>CorelDRAW</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dc:creator>
  <cp:lastModifiedBy>Juan Carlos</cp:lastModifiedBy>
  <cp:revision>47</cp:revision>
  <cp:lastPrinted>2021-05-24T18:30:09Z</cp:lastPrinted>
  <dcterms:created xsi:type="dcterms:W3CDTF">2018-11-20T23:44:29Z</dcterms:created>
  <dcterms:modified xsi:type="dcterms:W3CDTF">2022-04-21T20:35:29Z</dcterms:modified>
</cp:coreProperties>
</file>